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jgwcvtEe8smkuaIm9yRa5qNiag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customschemas.google.com/relationships/presentationmetadata" Target="meta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90dd2513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90dd2513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8b070f39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8b070f3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1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2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2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0" name="Google Shape;2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5" name="Google Shape;25;p14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14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8" name="Google Shape;28;p14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4" name="Google Shape;34;p15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1" name="Google Shape;4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7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7"/>
          <p:cNvSpPr txBox="1"/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17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7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7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7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3" name="Google Shape;53;p17"/>
          <p:cNvCxnSpPr/>
          <p:nvPr/>
        </p:nvCxnSpPr>
        <p:spPr>
          <a:xfrm flipH="1" rot="10800000">
            <a:off x="-78100" y="-1041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4" name="Google Shape;54;p17"/>
          <p:cNvCxnSpPr/>
          <p:nvPr/>
        </p:nvCxnSpPr>
        <p:spPr>
          <a:xfrm flipH="1" rot="10800000">
            <a:off x="8206025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" name="Google Shape;55;p17"/>
          <p:cNvCxnSpPr/>
          <p:nvPr/>
        </p:nvCxnSpPr>
        <p:spPr>
          <a:xfrm flipH="1" rot="-5400000">
            <a:off x="-78100" y="4223450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6" name="Google Shape;56;p17"/>
          <p:cNvCxnSpPr/>
          <p:nvPr/>
        </p:nvCxnSpPr>
        <p:spPr>
          <a:xfrm flipH="1" rot="-5400000">
            <a:off x="8268525" y="-20825"/>
            <a:ext cx="1020300" cy="1020300"/>
          </a:xfrm>
          <a:prstGeom prst="straightConnector1">
            <a:avLst/>
          </a:prstGeom>
          <a:noFill/>
          <a:ln cap="flat" cmpd="sng" w="19050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7" name="Google Shape;57;p17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65" name="Google Shape;65;p18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 txBox="1"/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19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2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bg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b="0" i="0" sz="2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aXteF3KHuh6jwMguao9k2AntkBFx4He3/view" TargetMode="External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bg"/>
              <a:t>Smart-Bar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Hustle brigada 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972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90dd2513d_1_11"/>
          <p:cNvSpPr txBox="1"/>
          <p:nvPr>
            <p:ph type="ctrTitle"/>
          </p:nvPr>
        </p:nvSpPr>
        <p:spPr>
          <a:xfrm>
            <a:off x="311708" y="-532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3600"/>
              <a:t>Нашият екип:</a:t>
            </a:r>
            <a:endParaRPr sz="3600"/>
          </a:p>
        </p:txBody>
      </p:sp>
      <p:sp>
        <p:nvSpPr>
          <p:cNvPr id="99" name="Google Shape;99;g2190dd2513d_1_11"/>
          <p:cNvSpPr txBox="1"/>
          <p:nvPr/>
        </p:nvSpPr>
        <p:spPr>
          <a:xfrm>
            <a:off x="1292300" y="3645700"/>
            <a:ext cx="22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Иван Иванов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g2190dd2513d_1_11"/>
          <p:cNvSpPr txBox="1"/>
          <p:nvPr/>
        </p:nvSpPr>
        <p:spPr>
          <a:xfrm>
            <a:off x="3267075" y="3645700"/>
            <a:ext cx="22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Веселин Владимиров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g2190dd2513d_1_11"/>
          <p:cNvSpPr txBox="1"/>
          <p:nvPr/>
        </p:nvSpPr>
        <p:spPr>
          <a:xfrm>
            <a:off x="5991200" y="3645700"/>
            <a:ext cx="22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Деян Атанасов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g2190dd2513d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50" y="1783125"/>
            <a:ext cx="1820400" cy="18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190dd2513d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675" y="1825300"/>
            <a:ext cx="1477200" cy="18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190dd2513d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4625" y="1783125"/>
            <a:ext cx="1939426" cy="18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8b070f393_0_8"/>
          <p:cNvSpPr txBox="1"/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18b070f393_0_8"/>
          <p:cNvSpPr txBox="1"/>
          <p:nvPr>
            <p:ph idx="1" type="body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g218b070f393_0_8" title="Untitled video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200" y="0"/>
            <a:ext cx="4865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-1594000" y="1363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Н</a:t>
            </a:r>
            <a:r>
              <a:rPr lang="bg" sz="2820"/>
              <a:t>ашето решение</a:t>
            </a:r>
            <a:endParaRPr sz="28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340000" y="2004450"/>
            <a:ext cx="50016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Система, която следи за: правилното изпълнение на упражнението.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4022375" y="1418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bg"/>
              <a:t>Arduino </a:t>
            </a:r>
            <a:endParaRPr/>
          </a:p>
        </p:txBody>
      </p:sp>
      <p:sp>
        <p:nvSpPr>
          <p:cNvPr id="123" name="Google Shape;1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Технологии</a:t>
            </a:r>
            <a:endParaRPr sz="2820"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750" y="2055763"/>
            <a:ext cx="2364492" cy="16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2864250" y="300300"/>
            <a:ext cx="3415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bg"/>
              <a:t>Начин на работа:</a:t>
            </a:r>
            <a:endParaRPr/>
          </a:p>
        </p:txBody>
      </p:sp>
      <p:pic>
        <p:nvPicPr>
          <p:cNvPr id="130" name="Google Shape;1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" y="1055994"/>
            <a:ext cx="9143999" cy="303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444450" y="2244300"/>
            <a:ext cx="8255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bg" sz="3408"/>
              <a:t>Live demo</a:t>
            </a:r>
            <a:endParaRPr sz="3408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bg"/>
              <a:t>Процесът на работа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1311075" y="4776150"/>
            <a:ext cx="1346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10:42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319600" y="3697200"/>
            <a:ext cx="19152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2182400" y="3697200"/>
            <a:ext cx="27600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4859650" y="3697200"/>
            <a:ext cx="2664900" cy="3849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7461800" y="3697200"/>
            <a:ext cx="1208100" cy="3849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3703350" y="4414325"/>
            <a:ext cx="110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12:04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7461800" y="367410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</a:t>
            </a: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6254250" y="4345875"/>
            <a:ext cx="103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</a:t>
            </a:r>
            <a:r>
              <a:rPr b="0" i="0" lang="bg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.03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22:34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13" y="1849475"/>
            <a:ext cx="1568566" cy="17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886" y="2036899"/>
            <a:ext cx="1157027" cy="1536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7"/>
          <p:cNvCxnSpPr/>
          <p:nvPr/>
        </p:nvCxnSpPr>
        <p:spPr>
          <a:xfrm flipH="1">
            <a:off x="1205025" y="408210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2" name="Google Shape;152;p7"/>
          <p:cNvCxnSpPr/>
          <p:nvPr/>
        </p:nvCxnSpPr>
        <p:spPr>
          <a:xfrm flipH="1">
            <a:off x="3560000" y="408210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3" name="Google Shape;153;p7"/>
          <p:cNvCxnSpPr/>
          <p:nvPr/>
        </p:nvCxnSpPr>
        <p:spPr>
          <a:xfrm flipH="1">
            <a:off x="6152125" y="4082100"/>
            <a:ext cx="4800" cy="82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154" name="Google Shape;15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6000" y="1830655"/>
            <a:ext cx="1157050" cy="176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274675" y="6270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bg"/>
              <a:t>Нашето преживяване</a:t>
            </a:r>
            <a:endParaRPr/>
          </a:p>
        </p:txBody>
      </p:sp>
      <p:sp>
        <p:nvSpPr>
          <p:cNvPr id="160" name="Google Shape;160;p9"/>
          <p:cNvSpPr txBox="1"/>
          <p:nvPr>
            <p:ph idx="1" type="subTitle"/>
          </p:nvPr>
        </p:nvSpPr>
        <p:spPr>
          <a:xfrm>
            <a:off x="274675" y="219690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Нашият екип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Embedded част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Програмиране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Ментор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2" name="Google Shape;1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30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850" y="3051725"/>
            <a:ext cx="2250150" cy="20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418" y="3051725"/>
            <a:ext cx="3138432" cy="209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